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9" r:id="rId4"/>
    <p:sldId id="265" r:id="rId5"/>
    <p:sldId id="270" r:id="rId6"/>
    <p:sldId id="283" r:id="rId7"/>
    <p:sldId id="285" r:id="rId8"/>
    <p:sldId id="287" r:id="rId9"/>
    <p:sldId id="289" r:id="rId10"/>
    <p:sldId id="290" r:id="rId11"/>
    <p:sldId id="291" r:id="rId12"/>
    <p:sldId id="292" r:id="rId13"/>
    <p:sldId id="293" r:id="rId14"/>
    <p:sldId id="295" r:id="rId15"/>
    <p:sldId id="297" r:id="rId16"/>
    <p:sldId id="298" r:id="rId17"/>
    <p:sldId id="299" r:id="rId18"/>
    <p:sldId id="300" r:id="rId19"/>
    <p:sldId id="301" r:id="rId20"/>
    <p:sldId id="302" r:id="rId21"/>
    <p:sldId id="303" r:id="rId22"/>
    <p:sldId id="304" r:id="rId23"/>
    <p:sldId id="305" r:id="rId24"/>
    <p:sldId id="306" r:id="rId25"/>
    <p:sldId id="307" r:id="rId26"/>
    <p:sldId id="308" r:id="rId27"/>
    <p:sldId id="309" r:id="rId2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4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2622103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indent="-324900" algn="ctr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0</Words>
  <Application>Microsoft Office PowerPoint</Application>
  <PresentationFormat>Экран (4:3)</PresentationFormat>
  <Paragraphs>0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Theme70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/>
  <dc:creator>Unknown Creator</dc:creator>
  <cp:keywords/>
  <dc:description/>
  <cp:lastModifiedBy>Tanja</cp:lastModifiedBy>
  <cp:revision>7</cp:revision>
  <dcterms:created xsi:type="dcterms:W3CDTF">2019-11-08T06:20:39Z</dcterms:created>
  <dcterms:modified xsi:type="dcterms:W3CDTF">2019-11-14T06:15:47Z</dcterms:modified>
  <cp:category/>
</cp:coreProperties>
</file>