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2" r:id="rId5"/>
    <p:sldId id="265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81" r:id="rId16"/>
    <p:sldId id="282" r:id="rId17"/>
    <p:sldId id="283" r:id="rId18"/>
    <p:sldId id="285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07" r:id="rId39"/>
    <p:sldId id="308" r:id="rId40"/>
    <p:sldId id="309" r:id="rId4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2210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Экран (4:3)</PresentationFormat>
  <Paragraphs>0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Theme70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Пользователь</cp:lastModifiedBy>
  <cp:revision>4</cp:revision>
  <dcterms:created xsi:type="dcterms:W3CDTF">2019-11-08T06:20:39Z</dcterms:created>
  <dcterms:modified xsi:type="dcterms:W3CDTF">2019-11-08T07:37:50Z</dcterms:modified>
</cp:coreProperties>
</file>