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9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7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dirty="0"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«всероссийский фестиваль-конкурс любительских творческих коллективов»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/>
              <a:t>Заведующий отделом народного творчества </a:t>
            </a:r>
            <a:r>
              <a:rPr lang="ru-RU" altLang="ru-RU" dirty="0" err="1" smtClean="0"/>
              <a:t>ЦНкиНТ</a:t>
            </a:r>
            <a:r>
              <a:rPr lang="ru-RU" altLang="ru-RU" dirty="0" smtClean="0"/>
              <a:t> РК Наталья </a:t>
            </a:r>
            <a:r>
              <a:rPr lang="ru-RU" altLang="ru-RU" dirty="0" err="1" smtClean="0"/>
              <a:t>Шамрай</a:t>
            </a:r>
            <a:endParaRPr lang="ru-RU" altLang="ru-RU" dirty="0" smtClean="0"/>
          </a:p>
          <a:p>
            <a:endParaRPr lang="ru-RU" alt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23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96400" y="603502"/>
            <a:ext cx="2432304" cy="6016753"/>
          </a:xfrm>
        </p:spPr>
        <p:txBody>
          <a:bodyPr/>
          <a:lstStyle/>
          <a:p>
            <a:r>
              <a:rPr lang="ru-RU" dirty="0"/>
              <a:t>СПАСИБО ЗА ВНИМАНИЕ</a:t>
            </a:r>
            <a:br>
              <a:rPr lang="ru-RU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Центр </a:t>
            </a:r>
            <a:r>
              <a:rPr lang="ru-RU" sz="1600" dirty="0"/>
              <a:t>национальных культур и народного творчества </a:t>
            </a:r>
            <a:r>
              <a:rPr lang="ru-RU" sz="1600" dirty="0" smtClean="0"/>
              <a:t>РК</a:t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г. </a:t>
            </a:r>
            <a:r>
              <a:rPr lang="ru-RU" sz="1600" dirty="0" smtClean="0"/>
              <a:t>Петрозаводск, 2019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8" r="82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157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Эмблема Цент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83800" y="3966882"/>
            <a:ext cx="2107851" cy="1997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91671" y="443753"/>
            <a:ext cx="8041342" cy="47333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4000" dirty="0" smtClean="0"/>
              <a:t>Всероссийский </a:t>
            </a:r>
            <a:r>
              <a:rPr lang="ru-RU" sz="4000" dirty="0"/>
              <a:t>фестиваль-конкурс любительских творческих коллективов </a:t>
            </a:r>
            <a:r>
              <a:rPr lang="ru-RU" sz="4000" dirty="0" smtClean="0"/>
              <a:t>проводится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впервые</a:t>
            </a:r>
            <a:r>
              <a:rPr lang="ru-RU" sz="4000" dirty="0" smtClean="0"/>
              <a:t>. </a:t>
            </a:r>
          </a:p>
          <a:p>
            <a:pPr algn="ctr"/>
            <a:endParaRPr lang="ru-RU" sz="4000" dirty="0" smtClean="0"/>
          </a:p>
          <a:p>
            <a:pPr algn="ctr"/>
            <a:endParaRPr lang="ru-RU" sz="4000" dirty="0" smtClean="0"/>
          </a:p>
          <a:p>
            <a:pPr algn="ctr"/>
            <a:r>
              <a:rPr lang="ru-RU" sz="4000" dirty="0" smtClean="0"/>
              <a:t>Победители-лауреаты получат </a:t>
            </a:r>
          </a:p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грантов по 2 млн.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9331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888" y="2232211"/>
            <a:ext cx="4364692" cy="3603811"/>
          </a:xfrm>
          <a:prstGeom prst="rect">
            <a:avLst/>
          </a:prstGeom>
        </p:spPr>
      </p:pic>
      <p:pic>
        <p:nvPicPr>
          <p:cNvPr id="4" name="Рисунок 3" descr="Эмблема Центр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17680" y="4464423"/>
            <a:ext cx="2107851" cy="1997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144000" y="2039222"/>
            <a:ext cx="2662518" cy="956356"/>
          </a:xfrm>
        </p:spPr>
        <p:txBody>
          <a:bodyPr/>
          <a:lstStyle/>
          <a:p>
            <a:pPr algn="just"/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УЧРЕДИТЕЛИ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3" y="0"/>
            <a:ext cx="5405717" cy="382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5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Эмблема Цент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17680" y="4464423"/>
            <a:ext cx="2107851" cy="1997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99247" y="363070"/>
            <a:ext cx="8041342" cy="58225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4000" dirty="0" smtClean="0"/>
              <a:t>Федеральное государственное бюджетное учреждение культуры «Государственный Российский Дом народного творчества имени В.Д. Поленова</a:t>
            </a:r>
          </a:p>
          <a:p>
            <a:pPr algn="ctr"/>
            <a:endParaRPr lang="ru-RU" sz="4000" dirty="0"/>
          </a:p>
          <a:p>
            <a:pPr algn="ctr"/>
            <a:r>
              <a:rPr lang="ru-RU" sz="4000" dirty="0"/>
              <a:t>О</a:t>
            </a:r>
            <a:r>
              <a:rPr lang="ru-RU" sz="4000" dirty="0" smtClean="0"/>
              <a:t>рганы </a:t>
            </a:r>
            <a:r>
              <a:rPr lang="ru-RU" sz="4000" dirty="0"/>
              <a:t>управления культурой и Дома (Центры) народного творчества субъектов Российской </a:t>
            </a:r>
            <a:r>
              <a:rPr lang="ru-RU" sz="4000" dirty="0" smtClean="0"/>
              <a:t>Федерации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240346" y="1259293"/>
            <a:ext cx="2662518" cy="956356"/>
          </a:xfrm>
        </p:spPr>
        <p:txBody>
          <a:bodyPr/>
          <a:lstStyle/>
          <a:p>
            <a:pPr algn="just"/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ОРГАНИЗАТОР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730" y="2028621"/>
            <a:ext cx="2901749" cy="243580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62080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Эмблема Цент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17680" y="4464423"/>
            <a:ext cx="2107851" cy="1997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99247" y="363070"/>
            <a:ext cx="8041342" cy="58225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4000" dirty="0"/>
              <a:t>сохранение единого культурного пространства и укрепление межрегионального культурного сотрудничества на основе общности корней национальных традиций и эстетических идеалов, а также выравнивание условий доступности жителей всех регионов страны к лучшим образцам народного творчества</a:t>
            </a:r>
            <a:endParaRPr lang="ru-RU" sz="4000" dirty="0" smtClean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240346" y="1259293"/>
            <a:ext cx="2662518" cy="956356"/>
          </a:xfrm>
        </p:spPr>
        <p:txBody>
          <a:bodyPr/>
          <a:lstStyle/>
          <a:p>
            <a:pPr algn="just"/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202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Эмблема Цент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17680" y="4464423"/>
            <a:ext cx="2107851" cy="1997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99247" y="363070"/>
            <a:ext cx="8041342" cy="8962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4000" dirty="0" smtClean="0"/>
              <a:t>2019 - 2024 года</a:t>
            </a:r>
            <a:endParaRPr lang="ru-RU" sz="400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240346" y="510987"/>
            <a:ext cx="2662518" cy="956356"/>
          </a:xfrm>
        </p:spPr>
        <p:txBody>
          <a:bodyPr/>
          <a:lstStyle/>
          <a:p>
            <a:pPr algn="just"/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ПРОВЕДЕНИЯ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49126" y="1322045"/>
            <a:ext cx="8041342" cy="19305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4000" dirty="0" smtClean="0"/>
              <a:t>НОМИНАЦИЯ «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ТРАДИЦИИ</a:t>
            </a:r>
            <a:r>
              <a:rPr lang="ru-RU" sz="4000" dirty="0" smtClean="0"/>
              <a:t>»: </a:t>
            </a:r>
          </a:p>
          <a:p>
            <a:pPr algn="ctr"/>
            <a:endParaRPr lang="ru-RU" sz="4000" dirty="0" smtClean="0"/>
          </a:p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2019, 2021, 2023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240346" y="2296275"/>
            <a:ext cx="2662518" cy="9563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just"/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НОМИНАЦИИ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49126" y="3315383"/>
            <a:ext cx="8041342" cy="24386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4000" dirty="0" smtClean="0"/>
              <a:t>НОМИНАЦИЯ «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 – ЭТО МЫ»</a:t>
            </a:r>
            <a:r>
              <a:rPr lang="ru-RU" sz="4000" dirty="0" smtClean="0"/>
              <a:t>: </a:t>
            </a:r>
          </a:p>
          <a:p>
            <a:pPr algn="ctr"/>
            <a:endParaRPr lang="ru-RU" sz="4000" dirty="0" smtClean="0"/>
          </a:p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2020, 2022, 2024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34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Эмблема Цент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17680" y="4464423"/>
            <a:ext cx="2107851" cy="1997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49126" y="603504"/>
            <a:ext cx="8041342" cy="43450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4000" dirty="0" smtClean="0"/>
              <a:t>НОМИНАЦИЯ «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ТРАДИЦИИ</a:t>
            </a:r>
            <a:r>
              <a:rPr lang="ru-RU" sz="4000" dirty="0" smtClean="0"/>
              <a:t>»: </a:t>
            </a:r>
          </a:p>
          <a:p>
            <a:pPr algn="ctr"/>
            <a:endParaRPr lang="ru-RU" sz="4000" dirty="0" smtClean="0"/>
          </a:p>
          <a:p>
            <a:pPr marL="571500" indent="-571500">
              <a:buFontTx/>
              <a:buChar char="-"/>
            </a:pPr>
            <a:r>
              <a:rPr lang="ru-RU" sz="4000" dirty="0" smtClean="0"/>
              <a:t>Коллективы народной музыки</a:t>
            </a:r>
          </a:p>
          <a:p>
            <a:pPr marL="571500" indent="-571500">
              <a:buFontTx/>
              <a:buChar char="-"/>
            </a:pPr>
            <a:r>
              <a:rPr lang="ru-RU" sz="4000" dirty="0" smtClean="0"/>
              <a:t>Коллективы народного танца</a:t>
            </a:r>
          </a:p>
          <a:p>
            <a:pPr marL="571500" indent="-571500">
              <a:buFontTx/>
              <a:buChar char="-"/>
            </a:pPr>
            <a:r>
              <a:rPr lang="ru-RU" sz="4000" dirty="0" smtClean="0"/>
              <a:t>Коллективы народной песни </a:t>
            </a:r>
          </a:p>
          <a:p>
            <a:pPr marL="571500" indent="-571500">
              <a:buFontTx/>
              <a:buChar char="-"/>
            </a:pPr>
            <a:r>
              <a:rPr lang="ru-RU" sz="4000" dirty="0" smtClean="0"/>
              <a:t>Фольклорные песни  </a:t>
            </a:r>
          </a:p>
          <a:p>
            <a:pPr marL="571500" indent="-571500" algn="ctr">
              <a:buFontTx/>
              <a:buChar char="-"/>
            </a:pPr>
            <a:endParaRPr lang="ru-RU" sz="4000" dirty="0" smtClean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240346" y="2296275"/>
            <a:ext cx="2662518" cy="9563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just"/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НОМИНАЦИИ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780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Эмблема Цент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17680" y="4464423"/>
            <a:ext cx="2107851" cy="1997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76518" y="380877"/>
            <a:ext cx="8613950" cy="57435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4000" dirty="0" smtClean="0"/>
              <a:t>НОМИНАЦИЯ «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 – ЭТО МЫ</a:t>
            </a:r>
            <a:r>
              <a:rPr lang="ru-RU" sz="4000" dirty="0" smtClean="0"/>
              <a:t>»: </a:t>
            </a:r>
          </a:p>
          <a:p>
            <a:pPr algn="ctr"/>
            <a:endParaRPr lang="ru-RU" sz="4000" dirty="0" smtClean="0"/>
          </a:p>
          <a:p>
            <a:pPr marL="571500" indent="-571500">
              <a:buFontTx/>
              <a:buChar char="-"/>
            </a:pPr>
            <a:r>
              <a:rPr lang="ru-RU" sz="4000" dirty="0" smtClean="0"/>
              <a:t>Театральные коллективы </a:t>
            </a:r>
          </a:p>
          <a:p>
            <a:pPr marL="571500" indent="-571500">
              <a:buFontTx/>
              <a:buChar char="-"/>
            </a:pPr>
            <a:r>
              <a:rPr lang="ru-RU" sz="4000" dirty="0" smtClean="0"/>
              <a:t>Цирковые и хореографические коллективы</a:t>
            </a:r>
          </a:p>
          <a:p>
            <a:pPr marL="571500" indent="-571500">
              <a:buFontTx/>
              <a:buChar char="-"/>
            </a:pPr>
            <a:r>
              <a:rPr lang="ru-RU" sz="4000" dirty="0" smtClean="0"/>
              <a:t>Академические хоры и вокально-хоровые ансамбли </a:t>
            </a:r>
          </a:p>
          <a:p>
            <a:pPr marL="571500" indent="-571500">
              <a:buFontTx/>
              <a:buChar char="-"/>
            </a:pPr>
            <a:r>
              <a:rPr lang="ru-RU" sz="4000" dirty="0" smtClean="0"/>
              <a:t>Духовые оркестры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240346" y="2296275"/>
            <a:ext cx="2662518" cy="9563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just"/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НОМИНАЦИИ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903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Эмблема Цент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17680" y="4464423"/>
            <a:ext cx="2107851" cy="1997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82388" y="784288"/>
            <a:ext cx="8613950" cy="43255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fi-FI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</a:t>
            </a:r>
            <a:r>
              <a:rPr lang="ru-RU" sz="4000" dirty="0" smtClean="0"/>
              <a:t>. ПОДГОТОВИТЕЛЬНЫЙ </a:t>
            </a:r>
          </a:p>
          <a:p>
            <a:pPr algn="ctr"/>
            <a:endParaRPr lang="ru-RU" sz="4000" dirty="0" smtClean="0"/>
          </a:p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ЭТАП</a:t>
            </a:r>
            <a:r>
              <a:rPr lang="ru-RU" sz="4000" dirty="0" smtClean="0"/>
              <a:t>. ЗОНАЛЬНЫЙ</a:t>
            </a:r>
          </a:p>
          <a:p>
            <a:pPr algn="ctr"/>
            <a:endParaRPr lang="ru-RU" sz="4000" dirty="0" smtClean="0"/>
          </a:p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ЭТАП</a:t>
            </a:r>
            <a:r>
              <a:rPr lang="ru-RU" sz="4000" dirty="0" smtClean="0"/>
              <a:t>. ЗАКЛЮЧИТЕЛЬНЫЙ</a:t>
            </a:r>
          </a:p>
          <a:p>
            <a:pPr algn="ctr"/>
            <a:endParaRPr lang="ru-RU" sz="4000" dirty="0" smtClean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240346" y="2296275"/>
            <a:ext cx="2662518" cy="9563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just"/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ФЕСТИВАЛЯ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83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424</TotalTime>
  <Words>179</Words>
  <Application>Microsoft Office PowerPoint</Application>
  <PresentationFormat>Широкоэкранный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Garamond</vt:lpstr>
      <vt:lpstr>Savon</vt:lpstr>
      <vt:lpstr>«всероссийский фестиваль-конкурс любительских творческих коллективов»</vt:lpstr>
      <vt:lpstr>Презентация PowerPoint</vt:lpstr>
      <vt:lpstr>УЧРЕДИТЕЛИ</vt:lpstr>
      <vt:lpstr>ОРГАНИЗАТОР</vt:lpstr>
      <vt:lpstr>ЦЕЛЬ</vt:lpstr>
      <vt:lpstr>СРОКИ ПРОВЕДЕНИЯ</vt:lpstr>
      <vt:lpstr>Презентация PowerPoint</vt:lpstr>
      <vt:lpstr>Презентация PowerPoint</vt:lpstr>
      <vt:lpstr>Презентация PowerPoint</vt:lpstr>
      <vt:lpstr>СПАСИБО ЗА ВНИМАНИЕ    Центр национальных культур и народного творчества РК  г. Петрозаводск, 2019    </vt:lpstr>
    </vt:vector>
  </TitlesOfParts>
  <Company>Krokoz™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«Сохранение традиционной культуры коренных народов Карелии. Опыт проектной деятельности»</dc:title>
  <dc:creator>karelia cnk</dc:creator>
  <cp:lastModifiedBy>karelia cnk</cp:lastModifiedBy>
  <cp:revision>37</cp:revision>
  <dcterms:created xsi:type="dcterms:W3CDTF">2019-03-05T09:22:16Z</dcterms:created>
  <dcterms:modified xsi:type="dcterms:W3CDTF">2019-04-18T09:23:47Z</dcterms:modified>
</cp:coreProperties>
</file>